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1"/>
  </p:notesMasterIdLst>
  <p:sldIdLst>
    <p:sldId id="301" r:id="rId2"/>
    <p:sldId id="378" r:id="rId3"/>
    <p:sldId id="384" r:id="rId4"/>
    <p:sldId id="331" r:id="rId5"/>
    <p:sldId id="370" r:id="rId6"/>
    <p:sldId id="382" r:id="rId7"/>
    <p:sldId id="355" r:id="rId8"/>
    <p:sldId id="258" r:id="rId9"/>
    <p:sldId id="381" r:id="rId10"/>
    <p:sldId id="357" r:id="rId11"/>
    <p:sldId id="383" r:id="rId12"/>
    <p:sldId id="325" r:id="rId13"/>
    <p:sldId id="294" r:id="rId14"/>
    <p:sldId id="265" r:id="rId15"/>
    <p:sldId id="272" r:id="rId16"/>
    <p:sldId id="276" r:id="rId17"/>
    <p:sldId id="278" r:id="rId18"/>
    <p:sldId id="279" r:id="rId19"/>
    <p:sldId id="280" r:id="rId20"/>
    <p:sldId id="297" r:id="rId21"/>
    <p:sldId id="282" r:id="rId22"/>
    <p:sldId id="283" r:id="rId23"/>
    <p:sldId id="353" r:id="rId24"/>
    <p:sldId id="298" r:id="rId25"/>
    <p:sldId id="299" r:id="rId26"/>
    <p:sldId id="300" r:id="rId27"/>
    <p:sldId id="284" r:id="rId28"/>
    <p:sldId id="285" r:id="rId29"/>
    <p:sldId id="286" r:id="rId30"/>
    <p:sldId id="287" r:id="rId31"/>
    <p:sldId id="349" r:id="rId32"/>
    <p:sldId id="377" r:id="rId33"/>
    <p:sldId id="289" r:id="rId34"/>
    <p:sldId id="317" r:id="rId35"/>
    <p:sldId id="290" r:id="rId36"/>
    <p:sldId id="291" r:id="rId37"/>
    <p:sldId id="292" r:id="rId38"/>
    <p:sldId id="318" r:id="rId39"/>
    <p:sldId id="293" r:id="rId40"/>
  </p:sldIdLst>
  <p:sldSz cx="12192000" cy="6858000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Open Sans" panose="020B0606030504020204" pitchFamily="3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6" autoAdjust="0"/>
    <p:restoredTop sz="94660"/>
  </p:normalViewPr>
  <p:slideViewPr>
    <p:cSldViewPr>
      <p:cViewPr varScale="1">
        <p:scale>
          <a:sx n="74" d="100"/>
          <a:sy n="74" d="100"/>
        </p:scale>
        <p:origin x="56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528481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57142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2198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69875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4288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0770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57964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6465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00431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78005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44518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4719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88577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4721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44634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80056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45895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85083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73347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19188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25099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27199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9551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298253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49984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481401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07836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30601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05334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472211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55531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65505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0762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7780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74081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6017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1264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5943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3015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28800" y="2344087"/>
            <a:ext cx="84963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Being smart in business means knowing what’s just around the corner.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7712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690336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rendering many older strategies obsolete even.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4243757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" y="2713672"/>
            <a:ext cx="109974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a lot of this stuff isn’t just speculation: it’s happening right now.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199880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28800" y="2475637"/>
            <a:ext cx="8534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Here’s where my advice for you comes in.</a:t>
            </a:r>
            <a:endParaRPr lang="en-US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63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1072448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My Advice…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8561" y="2105602"/>
            <a:ext cx="107748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will gain a crystal ball with which to gaze into the future of internet marketing.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08561" y="2946778"/>
            <a:ext cx="107748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You’ll be better prepared and in a better position than 99.9% of other marketers.</a:t>
            </a:r>
          </a:p>
        </p:txBody>
      </p:sp>
      <p:sp>
        <p:nvSpPr>
          <p:cNvPr id="12" name="TextBox 4"/>
          <p:cNvSpPr txBox="1"/>
          <p:nvPr/>
        </p:nvSpPr>
        <p:spPr>
          <a:xfrm>
            <a:off x="694047" y="3480178"/>
            <a:ext cx="107786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will examine a large number of different types of AI and machine learning in the context of digital marketing.</a:t>
            </a:r>
          </a:p>
        </p:txBody>
      </p:sp>
      <p:sp>
        <p:nvSpPr>
          <p:cNvPr id="13" name="TextBox 4"/>
          <p:cNvSpPr txBox="1"/>
          <p:nvPr/>
        </p:nvSpPr>
        <p:spPr>
          <a:xfrm>
            <a:off x="706670" y="4321354"/>
            <a:ext cx="107786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will be ensured that your websites manage to hold their position in the SERPs.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4A3C9E68-7991-49E7-A842-91117B01649D}"/>
              </a:ext>
            </a:extLst>
          </p:cNvPr>
          <p:cNvSpPr txBox="1"/>
          <p:nvPr/>
        </p:nvSpPr>
        <p:spPr>
          <a:xfrm>
            <a:off x="706670" y="5162530"/>
            <a:ext cx="107786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will create endless amounts of content in a second.</a:t>
            </a:r>
          </a:p>
        </p:txBody>
      </p:sp>
    </p:spTree>
    <p:extLst>
      <p:ext uri="{BB962C8B-B14F-4D97-AF65-F5344CB8AC3E}">
        <p14:creationId xmlns:p14="http://schemas.microsoft.com/office/powerpoint/2010/main" val="1794814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12" grpId="0"/>
      <p:bldP spid="13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2249775"/>
            <a:ext cx="105156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 make it easy, I’ve put together a step-by-step guide that will show you exactly how it’s done...</a:t>
            </a:r>
          </a:p>
        </p:txBody>
      </p:sp>
    </p:spTree>
    <p:extLst>
      <p:ext uri="{BB962C8B-B14F-4D97-AF65-F5344CB8AC3E}">
        <p14:creationId xmlns:p14="http://schemas.microsoft.com/office/powerpoint/2010/main" val="4067840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02C7F3-C0AA-4667-8A49-CD7EBA9DED74}"/>
              </a:ext>
            </a:extLst>
          </p:cNvPr>
          <p:cNvSpPr txBox="1"/>
          <p:nvPr/>
        </p:nvSpPr>
        <p:spPr>
          <a:xfrm>
            <a:off x="0" y="152400"/>
            <a:ext cx="3962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Introducing…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829" y="609600"/>
            <a:ext cx="5208341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981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533400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Here’s Just A Quick Preview Of What You’ll Discover Inside...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55936" y="2448311"/>
            <a:ext cx="529738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Is AI And Machine Learning?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47029" y="3124695"/>
            <a:ext cx="53340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Google As An AI-First Company</a:t>
            </a:r>
          </a:p>
        </p:txBody>
      </p:sp>
      <p:sp>
        <p:nvSpPr>
          <p:cNvPr id="14" name="TextBox 4"/>
          <p:cNvSpPr txBox="1"/>
          <p:nvPr/>
        </p:nvSpPr>
        <p:spPr>
          <a:xfrm>
            <a:off x="753094" y="3886200"/>
            <a:ext cx="53279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Preparing For Semantic Search</a:t>
            </a:r>
          </a:p>
        </p:txBody>
      </p:sp>
      <p:sp>
        <p:nvSpPr>
          <p:cNvPr id="15" name="TextBox 4"/>
          <p:cNvSpPr txBox="1"/>
          <p:nvPr/>
        </p:nvSpPr>
        <p:spPr>
          <a:xfrm>
            <a:off x="747029" y="4648200"/>
            <a:ext cx="50993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Big Data</a:t>
            </a:r>
          </a:p>
        </p:txBody>
      </p:sp>
      <p:sp>
        <p:nvSpPr>
          <p:cNvPr id="9" name="TextBox 4"/>
          <p:cNvSpPr txBox="1"/>
          <p:nvPr/>
        </p:nvSpPr>
        <p:spPr>
          <a:xfrm>
            <a:off x="755936" y="5406130"/>
            <a:ext cx="532509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Computer Vision</a:t>
            </a:r>
          </a:p>
        </p:txBody>
      </p:sp>
      <p:sp>
        <p:nvSpPr>
          <p:cNvPr id="11" name="TextBox 4"/>
          <p:cNvSpPr txBox="1"/>
          <p:nvPr/>
        </p:nvSpPr>
        <p:spPr>
          <a:xfrm>
            <a:off x="6468787" y="2436757"/>
            <a:ext cx="50964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Advertising</a:t>
            </a:r>
          </a:p>
        </p:txBody>
      </p:sp>
      <p:sp>
        <p:nvSpPr>
          <p:cNvPr id="12" name="TextBox 4"/>
          <p:cNvSpPr txBox="1"/>
          <p:nvPr/>
        </p:nvSpPr>
        <p:spPr>
          <a:xfrm>
            <a:off x="6468787" y="3074313"/>
            <a:ext cx="50964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Email Marketing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1DCDA4-4D73-4119-8081-635358A204AA}"/>
              </a:ext>
            </a:extLst>
          </p:cNvPr>
          <p:cNvSpPr txBox="1"/>
          <p:nvPr/>
        </p:nvSpPr>
        <p:spPr>
          <a:xfrm>
            <a:off x="6468787" y="3710387"/>
            <a:ext cx="53279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b="1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Chatbots</a:t>
            </a:r>
            <a:endParaRPr lang="en-US" sz="2200" b="1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Box 15">
            <a:extLst>
              <a:ext uri="{FF2B5EF4-FFF2-40B4-BE49-F238E27FC236}">
                <a16:creationId xmlns:a16="http://schemas.microsoft.com/office/drawing/2014/main" id="{CA1DCDA4-4D73-4119-8081-635358A204AA}"/>
              </a:ext>
            </a:extLst>
          </p:cNvPr>
          <p:cNvSpPr txBox="1"/>
          <p:nvPr/>
        </p:nvSpPr>
        <p:spPr>
          <a:xfrm>
            <a:off x="6468787" y="4346461"/>
            <a:ext cx="50964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Developing Your AI Skills – Using SQL</a:t>
            </a:r>
          </a:p>
        </p:txBody>
      </p:sp>
      <p:sp>
        <p:nvSpPr>
          <p:cNvPr id="13" name="TextBox 15">
            <a:extLst>
              <a:ext uri="{FF2B5EF4-FFF2-40B4-BE49-F238E27FC236}">
                <a16:creationId xmlns:a16="http://schemas.microsoft.com/office/drawing/2014/main" id="{CA1DCDA4-4D73-4119-8081-635358A204AA}"/>
              </a:ext>
            </a:extLst>
          </p:cNvPr>
          <p:cNvSpPr txBox="1"/>
          <p:nvPr/>
        </p:nvSpPr>
        <p:spPr>
          <a:xfrm>
            <a:off x="6468786" y="5321089"/>
            <a:ext cx="50964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2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To Future Proof Your Marketing</a:t>
            </a:r>
          </a:p>
        </p:txBody>
      </p:sp>
    </p:spTree>
    <p:extLst>
      <p:ext uri="{BB962C8B-B14F-4D97-AF65-F5344CB8AC3E}">
        <p14:creationId xmlns:p14="http://schemas.microsoft.com/office/powerpoint/2010/main" val="315782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" grpId="0"/>
      <p:bldP spid="17" grpId="0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2948970"/>
            <a:ext cx="105156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Plus, a whole lot more...</a:t>
            </a:r>
          </a:p>
        </p:txBody>
      </p:sp>
    </p:spTree>
    <p:extLst>
      <p:ext uri="{BB962C8B-B14F-4D97-AF65-F5344CB8AC3E}">
        <p14:creationId xmlns:p14="http://schemas.microsoft.com/office/powerpoint/2010/main" val="1749237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09675" y="2344087"/>
            <a:ext cx="977265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the easiest way to actually learn and be ready for Artificial Intelligence in Digital Marketing!</a:t>
            </a:r>
          </a:p>
        </p:txBody>
      </p:sp>
    </p:spTree>
    <p:extLst>
      <p:ext uri="{BB962C8B-B14F-4D97-AF65-F5344CB8AC3E}">
        <p14:creationId xmlns:p14="http://schemas.microsoft.com/office/powerpoint/2010/main" val="3141000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90800" y="2475637"/>
            <a:ext cx="7086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Who Needs This Step-By-Step Guide?</a:t>
            </a:r>
          </a:p>
        </p:txBody>
      </p:sp>
    </p:spTree>
    <p:extLst>
      <p:ext uri="{BB962C8B-B14F-4D97-AF65-F5344CB8AC3E}">
        <p14:creationId xmlns:p14="http://schemas.microsoft.com/office/powerpoint/2010/main" val="152985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9100" y="2362200"/>
            <a:ext cx="113919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means thinking ahead and preparing for inevitable changes that will impact the way business is conducted.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1575186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48168" y="2728178"/>
            <a:ext cx="82884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want to ensure that your websites manage to hold their position in the SERPs.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48168" y="3520368"/>
            <a:ext cx="77292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want your advertising campaigns to remain profitable, and that your services remain relevant.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48168" y="4317303"/>
            <a:ext cx="68233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want to create endless amounts of content in a second.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6F8D4A-04E7-4C0B-99BD-036E10192FA2}"/>
              </a:ext>
            </a:extLst>
          </p:cNvPr>
          <p:cNvSpPr txBox="1"/>
          <p:nvPr/>
        </p:nvSpPr>
        <p:spPr>
          <a:xfrm>
            <a:off x="838200" y="838200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you answer YES to any of the below, you need this…</a:t>
            </a:r>
          </a:p>
        </p:txBody>
      </p:sp>
      <p:sp>
        <p:nvSpPr>
          <p:cNvPr id="7" name="TextBox 5"/>
          <p:cNvSpPr txBox="1"/>
          <p:nvPr/>
        </p:nvSpPr>
        <p:spPr>
          <a:xfrm>
            <a:off x="1950894" y="5603397"/>
            <a:ext cx="82902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want to know the different types of AI and machine learning in the context of digital marketing.</a:t>
            </a:r>
          </a:p>
        </p:txBody>
      </p:sp>
      <p:sp>
        <p:nvSpPr>
          <p:cNvPr id="10" name="TextBox 5"/>
          <p:cNvSpPr txBox="1"/>
          <p:nvPr/>
        </p:nvSpPr>
        <p:spPr>
          <a:xfrm>
            <a:off x="1948168" y="5114238"/>
            <a:ext cx="82884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want to be ready for the future of the industry.</a:t>
            </a:r>
          </a:p>
        </p:txBody>
      </p:sp>
    </p:spTree>
    <p:extLst>
      <p:ext uri="{BB962C8B-B14F-4D97-AF65-F5344CB8AC3E}">
        <p14:creationId xmlns:p14="http://schemas.microsoft.com/office/powerpoint/2010/main" val="1861540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2249775"/>
            <a:ext cx="105156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Does This Sound Like Exactly What You Need? But maybe </a:t>
            </a:r>
            <a:r>
              <a:rPr lang="en-US" sz="4500" b="1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 next question </a:t>
            </a:r>
            <a:r>
              <a:rPr lang="en-US" sz="4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is: How Much?</a:t>
            </a:r>
          </a:p>
        </p:txBody>
      </p:sp>
    </p:spTree>
    <p:extLst>
      <p:ext uri="{BB962C8B-B14F-4D97-AF65-F5344CB8AC3E}">
        <p14:creationId xmlns:p14="http://schemas.microsoft.com/office/powerpoint/2010/main" val="24930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33600" y="2362200"/>
            <a:ext cx="79248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you were going to hire an expert on this, to show you how it’s done, </a:t>
            </a:r>
          </a:p>
        </p:txBody>
      </p:sp>
    </p:spTree>
    <p:extLst>
      <p:ext uri="{BB962C8B-B14F-4D97-AF65-F5344CB8AC3E}">
        <p14:creationId xmlns:p14="http://schemas.microsoft.com/office/powerpoint/2010/main" val="320134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38300" y="2362200"/>
            <a:ext cx="89535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could easily find yourself investing hundreds of dollars for this sort of coaching.</a:t>
            </a:r>
          </a:p>
        </p:txBody>
      </p:sp>
    </p:spTree>
    <p:extLst>
      <p:ext uri="{BB962C8B-B14F-4D97-AF65-F5344CB8AC3E}">
        <p14:creationId xmlns:p14="http://schemas.microsoft.com/office/powerpoint/2010/main" val="194297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0600" y="1981200"/>
            <a:ext cx="10210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fact, many people invest hundreds and thousands of dollars to get into coaching programs or attend workshops...</a:t>
            </a:r>
          </a:p>
        </p:txBody>
      </p:sp>
    </p:spTree>
    <p:extLst>
      <p:ext uri="{BB962C8B-B14F-4D97-AF65-F5344CB8AC3E}">
        <p14:creationId xmlns:p14="http://schemas.microsoft.com/office/powerpoint/2010/main" val="19862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2637472"/>
            <a:ext cx="1051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But, you won’t have to invest anywhere near that today.</a:t>
            </a:r>
          </a:p>
        </p:txBody>
      </p:sp>
    </p:spTree>
    <p:extLst>
      <p:ext uri="{BB962C8B-B14F-4D97-AF65-F5344CB8AC3E}">
        <p14:creationId xmlns:p14="http://schemas.microsoft.com/office/powerpoint/2010/main" val="253447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4800" y="2948970"/>
            <a:ext cx="116586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it just keeps getting better…</a:t>
            </a:r>
          </a:p>
        </p:txBody>
      </p:sp>
    </p:spTree>
    <p:extLst>
      <p:ext uri="{BB962C8B-B14F-4D97-AF65-F5344CB8AC3E}">
        <p14:creationId xmlns:p14="http://schemas.microsoft.com/office/powerpoint/2010/main" val="114073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00200" y="228600"/>
            <a:ext cx="899160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When You Make The Wise Decision To Grab This Today, You’ll Also Get These Fast Action Bonuses…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324600" y="2819400"/>
            <a:ext cx="5486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Fast Action Bonus #1 – Artificial Intelligence In Digital Marketing – Cheat Sheet </a:t>
            </a:r>
            <a:r>
              <a:rPr lang="en-US" sz="28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(Valued at $27)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936760"/>
            <a:ext cx="3315852" cy="465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084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A0B0956-BBED-4A1A-81EE-D08DEA86291C}"/>
              </a:ext>
            </a:extLst>
          </p:cNvPr>
          <p:cNvSpPr txBox="1"/>
          <p:nvPr/>
        </p:nvSpPr>
        <p:spPr>
          <a:xfrm>
            <a:off x="1600200" y="228600"/>
            <a:ext cx="899160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When You Make The Wise Decision To Grab This Today, You’ll Also Get These Fast Action Bonuses…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F6A67A-76AC-4CEC-A733-BC5D2C2FC8EF}"/>
              </a:ext>
            </a:extLst>
          </p:cNvPr>
          <p:cNvSpPr txBox="1"/>
          <p:nvPr/>
        </p:nvSpPr>
        <p:spPr>
          <a:xfrm>
            <a:off x="6324600" y="2819400"/>
            <a:ext cx="5486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Fast Action Bonus #2 – Artificial Intelligence In Digital Marketing – Mind Map </a:t>
            </a:r>
            <a:r>
              <a:rPr lang="en-US" sz="28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(Valued at $17)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286000"/>
            <a:ext cx="4891522" cy="369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696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1BD5787-F530-42B3-9681-9113DFC004D0}"/>
              </a:ext>
            </a:extLst>
          </p:cNvPr>
          <p:cNvSpPr txBox="1"/>
          <p:nvPr/>
        </p:nvSpPr>
        <p:spPr>
          <a:xfrm>
            <a:off x="1600200" y="228600"/>
            <a:ext cx="899160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When You Make The Wise Decision To Grab This Today, You’ll Also Get These Fast Action Bonuses…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F843FD-863A-4960-88B2-5A13A28E1F87}"/>
              </a:ext>
            </a:extLst>
          </p:cNvPr>
          <p:cNvSpPr txBox="1"/>
          <p:nvPr/>
        </p:nvSpPr>
        <p:spPr>
          <a:xfrm>
            <a:off x="6324600" y="2819400"/>
            <a:ext cx="5486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Fast Action Bonus #3 – Artificial Intelligence In Digital Marketing – Resource Guide </a:t>
            </a:r>
            <a:r>
              <a:rPr lang="en-US" sz="28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(Valued at $17)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133600"/>
            <a:ext cx="3455844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742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14475" y="2344087"/>
            <a:ext cx="916305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what allows a business to be resilient and to thrive in a changing environment.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60544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2514600"/>
            <a:ext cx="10515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Try This Guide On MY DIME… There’s No Risk!</a:t>
            </a:r>
          </a:p>
        </p:txBody>
      </p:sp>
    </p:spTree>
    <p:extLst>
      <p:ext uri="{BB962C8B-B14F-4D97-AF65-F5344CB8AC3E}">
        <p14:creationId xmlns:p14="http://schemas.microsoft.com/office/powerpoint/2010/main" val="2241526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2500" y="1997839"/>
            <a:ext cx="10287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There are a lot of people that claim to offer a solution to learn and be ready for Artificial Intelligence in Digital Marketing,</a:t>
            </a:r>
          </a:p>
        </p:txBody>
      </p:sp>
    </p:spTree>
    <p:extLst>
      <p:ext uri="{BB962C8B-B14F-4D97-AF65-F5344CB8AC3E}">
        <p14:creationId xmlns:p14="http://schemas.microsoft.com/office/powerpoint/2010/main" val="241157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6171" y="2699604"/>
            <a:ext cx="838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 it’s understandable if you’re a little skeptical.</a:t>
            </a:r>
          </a:p>
        </p:txBody>
      </p:sp>
    </p:spTree>
    <p:extLst>
      <p:ext uri="{BB962C8B-B14F-4D97-AF65-F5344CB8AC3E}">
        <p14:creationId xmlns:p14="http://schemas.microsoft.com/office/powerpoint/2010/main" val="3521572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33600" y="2637472"/>
            <a:ext cx="8001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 can keep telling you just how great my guide is,</a:t>
            </a:r>
          </a:p>
        </p:txBody>
      </p:sp>
    </p:spTree>
    <p:extLst>
      <p:ext uri="{BB962C8B-B14F-4D97-AF65-F5344CB8AC3E}">
        <p14:creationId xmlns:p14="http://schemas.microsoft.com/office/powerpoint/2010/main" val="81719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2286000"/>
            <a:ext cx="108204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but you really need to go through it and see for yourself what it’s all about to know if it’s for you…</a:t>
            </a:r>
          </a:p>
        </p:txBody>
      </p:sp>
    </p:spTree>
    <p:extLst>
      <p:ext uri="{BB962C8B-B14F-4D97-AF65-F5344CB8AC3E}">
        <p14:creationId xmlns:p14="http://schemas.microsoft.com/office/powerpoint/2010/main" val="163188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249775"/>
            <a:ext cx="83820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That’s why I’m going to give you a FULL 30 days to decide if this is for you…</a:t>
            </a:r>
          </a:p>
        </p:txBody>
      </p:sp>
    </p:spTree>
    <p:extLst>
      <p:ext uri="{BB962C8B-B14F-4D97-AF65-F5344CB8AC3E}">
        <p14:creationId xmlns:p14="http://schemas.microsoft.com/office/powerpoint/2010/main" val="299988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47800" y="2249775"/>
            <a:ext cx="93726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for any reason, or no reason at all, you’re not 100% satisfied with what’s inside,</a:t>
            </a:r>
          </a:p>
        </p:txBody>
      </p:sp>
    </p:spTree>
    <p:extLst>
      <p:ext uri="{BB962C8B-B14F-4D97-AF65-F5344CB8AC3E}">
        <p14:creationId xmlns:p14="http://schemas.microsoft.com/office/powerpoint/2010/main" val="144518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28800" y="2286000"/>
            <a:ext cx="86106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simply send me an email, and I’ll refund every penny of your tiny investment…</a:t>
            </a:r>
          </a:p>
        </p:txBody>
      </p:sp>
    </p:spTree>
    <p:extLst>
      <p:ext uri="{BB962C8B-B14F-4D97-AF65-F5344CB8AC3E}">
        <p14:creationId xmlns:p14="http://schemas.microsoft.com/office/powerpoint/2010/main" val="831865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4400" y="2895600"/>
            <a:ext cx="1036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 questions asked!</a:t>
            </a:r>
          </a:p>
        </p:txBody>
      </p:sp>
    </p:spTree>
    <p:extLst>
      <p:ext uri="{BB962C8B-B14F-4D97-AF65-F5344CB8AC3E}">
        <p14:creationId xmlns:p14="http://schemas.microsoft.com/office/powerpoint/2010/main" val="1946340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23900" y="990600"/>
            <a:ext cx="10744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Click The Button Below Now To Get INSTANT ACCESS…</a:t>
            </a:r>
          </a:p>
        </p:txBody>
      </p:sp>
      <p:sp>
        <p:nvSpPr>
          <p:cNvPr id="2" name="Arrow: Down 1"/>
          <p:cNvSpPr/>
          <p:nvPr/>
        </p:nvSpPr>
        <p:spPr>
          <a:xfrm>
            <a:off x="4000500" y="3202126"/>
            <a:ext cx="4191000" cy="2590800"/>
          </a:xfrm>
          <a:prstGeom prst="downArrow">
            <a:avLst>
              <a:gd name="adj1" fmla="val 50000"/>
              <a:gd name="adj2" fmla="val 5948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231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500" y="3036585"/>
            <a:ext cx="11049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Digital marketing is no different.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1671170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" y="2325975"/>
            <a:ext cx="109347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It’s affecting the way that SEO works, the tools and software we use, and the way that ads are displayed.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418309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04900" y="2690336"/>
            <a:ext cx="9982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digital marketing singularity is just around the corner.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2645264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D273C8F-9D1F-4DB1-842B-47072DFCE27A}"/>
              </a:ext>
            </a:extLst>
          </p:cNvPr>
          <p:cNvSpPr txBox="1"/>
          <p:nvPr/>
        </p:nvSpPr>
        <p:spPr>
          <a:xfrm>
            <a:off x="685800" y="1720840"/>
            <a:ext cx="10820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mistake that some big businesses make is to assume that they’re too big to fail and to coast along as they are. </a:t>
            </a:r>
          </a:p>
        </p:txBody>
      </p:sp>
    </p:spTree>
    <p:extLst>
      <p:ext uri="{BB962C8B-B14F-4D97-AF65-F5344CB8AC3E}">
        <p14:creationId xmlns:p14="http://schemas.microsoft.com/office/powerpoint/2010/main" val="257213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4F11038-64B3-44C5-8753-41AF8008B4C8}"/>
              </a:ext>
            </a:extLst>
          </p:cNvPr>
          <p:cNvSpPr txBox="1"/>
          <p:nvPr/>
        </p:nvSpPr>
        <p:spPr>
          <a:xfrm>
            <a:off x="718297" y="2344087"/>
            <a:ext cx="1075540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 digital marketers, that means thinking about things that could impact on the face of marketing.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3207536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4F11038-64B3-44C5-8753-41AF8008B4C8}"/>
              </a:ext>
            </a:extLst>
          </p:cNvPr>
          <p:cNvSpPr txBox="1"/>
          <p:nvPr/>
        </p:nvSpPr>
        <p:spPr>
          <a:xfrm>
            <a:off x="1028700" y="1997839"/>
            <a:ext cx="10134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Artificial Intelligence (AI) and machine learning have the potential to completely change the face of internet marketing,</a:t>
            </a: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719896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1579</TotalTime>
  <Words>810</Words>
  <Application>Microsoft Office PowerPoint</Application>
  <PresentationFormat>Panorámica</PresentationFormat>
  <Paragraphs>62</Paragraphs>
  <Slides>39</Slides>
  <Notes>38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39</vt:i4>
      </vt:variant>
    </vt:vector>
  </HeadingPairs>
  <TitlesOfParts>
    <vt:vector size="44" baseType="lpstr">
      <vt:lpstr>Calibri</vt:lpstr>
      <vt:lpstr>Open Sans</vt:lpstr>
      <vt:lpstr>Arial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Sajan</dc:creator>
  <cp:lastModifiedBy>Jose Romero</cp:lastModifiedBy>
  <cp:revision>872</cp:revision>
  <dcterms:modified xsi:type="dcterms:W3CDTF">2019-09-03T10:41:23Z</dcterms:modified>
</cp:coreProperties>
</file>